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904131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156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маусымдағы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06 маусымға </a:t>
            </a:r>
            <a:r>
              <a:rPr lang="kk-KZ" altLang="ru-RU" sz="1100" b="1" dirty="0">
                <a:solidFill>
                  <a:srgbClr val="000000"/>
                </a:solidFill>
                <a:latin typeface="Times New Roman" panose="02020603050405020304" pitchFamily="18" charset="0"/>
                <a:cs typeface="Times New Roman" panose="02020603050405020304" pitchFamily="18" charset="0"/>
              </a:rPr>
              <a:t>ауа райы болжамы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05 маусым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06 маусым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361950" algn="just"/>
            <a:r>
              <a:rPr lang="kk-KZ" sz="1200" dirty="0">
                <a:latin typeface="Times New Roman" panose="02020603050405020304" pitchFamily="18" charset="0"/>
                <a:cs typeface="Times New Roman" panose="02020603050405020304" pitchFamily="18" charset="0"/>
              </a:rPr>
              <a:t>Аздаған бұлтты,</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Жел солтүстік-батыстан соғады, күші 7-12 м/с. Ауаның температурасы түнде 16-18, күндіз               31-33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07 маусымға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маусым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07 маусым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361950" algn="just"/>
            <a:r>
              <a:rPr lang="kk-KZ" sz="1200" dirty="0">
                <a:latin typeface="Times New Roman" panose="02020603050405020304" pitchFamily="18" charset="0"/>
                <a:cs typeface="Times New Roman" panose="02020603050405020304" pitchFamily="18" charset="0"/>
              </a:rPr>
              <a:t>Аздаған бұлтты,</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Жел солтүстік-шығыстан соғады, күші 7-12 м/с. Ауаның температурасы 18-20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a:solidFill>
                  <a:schemeClr val="tx1"/>
                </a:solidFill>
                <a:latin typeface="Times New Roman" pitchFamily="18" charset="0"/>
                <a:cs typeface="Times New Roman" pitchFamily="18" charset="0"/>
              </a:rPr>
              <a:t>   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8756982"/>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8198342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17832</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4325</cp:revision>
  <cp:lastPrinted>2021-07-01T07:38:07Z</cp:lastPrinted>
  <dcterms:created xsi:type="dcterms:W3CDTF">2018-03-27T06:03:00Z</dcterms:created>
  <dcterms:modified xsi:type="dcterms:W3CDTF">2026-06-05T08:35:45Z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